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00" autoAdjust="0"/>
    <p:restoredTop sz="94701" autoAdjust="0"/>
  </p:normalViewPr>
  <p:slideViewPr>
    <p:cSldViewPr snapToGrid="0">
      <p:cViewPr varScale="1">
        <p:scale>
          <a:sx n="100" d="100"/>
          <a:sy n="100" d="100"/>
        </p:scale>
        <p:origin x="520" y="5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妹尾 美千代" userId="8feb5b33b4c5c786" providerId="LiveId" clId="{B449F53C-7BD2-4E37-B271-1413B0193C6D}"/>
    <pc:docChg chg="undo custSel addSld delSld modSld addMainMaster delMainMaster modMainMaster">
      <pc:chgData name="妹尾 美千代" userId="8feb5b33b4c5c786" providerId="LiveId" clId="{B449F53C-7BD2-4E37-B271-1413B0193C6D}" dt="2020-12-25T06:35:09.481" v="702" actId="47"/>
      <pc:docMkLst>
        <pc:docMk/>
      </pc:docMkLst>
      <pc:sldChg chg="addSp delSp modSp del mod">
        <pc:chgData name="妹尾 美千代" userId="8feb5b33b4c5c786" providerId="LiveId" clId="{B449F53C-7BD2-4E37-B271-1413B0193C6D}" dt="2020-12-25T01:26:15.127" v="530" actId="47"/>
        <pc:sldMkLst>
          <pc:docMk/>
          <pc:sldMk cId="523967018" sldId="256"/>
        </pc:sldMkLst>
        <pc:spChg chg="mod">
          <ac:chgData name="妹尾 美千代" userId="8feb5b33b4c5c786" providerId="LiveId" clId="{B449F53C-7BD2-4E37-B271-1413B0193C6D}" dt="2020-12-21T02:31:17.208" v="11"/>
          <ac:spMkLst>
            <pc:docMk/>
            <pc:sldMk cId="523967018" sldId="256"/>
            <ac:spMk id="4" creationId="{5E33376B-9D55-443C-B14C-5B9EEFFC8332}"/>
          </ac:spMkLst>
        </pc:spChg>
        <pc:spChg chg="add del mod">
          <ac:chgData name="妹尾 美千代" userId="8feb5b33b4c5c786" providerId="LiveId" clId="{B449F53C-7BD2-4E37-B271-1413B0193C6D}" dt="2020-12-23T00:46:32.342" v="35" actId="478"/>
          <ac:spMkLst>
            <pc:docMk/>
            <pc:sldMk cId="523967018" sldId="256"/>
            <ac:spMk id="6" creationId="{AB7522A5-1119-4E5A-AD36-33CA8D329D11}"/>
          </ac:spMkLst>
        </pc:spChg>
        <pc:spChg chg="add del">
          <ac:chgData name="妹尾 美千代" userId="8feb5b33b4c5c786" providerId="LiveId" clId="{B449F53C-7BD2-4E37-B271-1413B0193C6D}" dt="2020-12-23T00:46:31.669" v="33" actId="478"/>
          <ac:spMkLst>
            <pc:docMk/>
            <pc:sldMk cId="523967018" sldId="256"/>
            <ac:spMk id="13" creationId="{04744871-0EEB-4DC2-B275-3ED6539F6FB0}"/>
          </ac:spMkLst>
        </pc:spChg>
        <pc:graphicFrameChg chg="modGraphic">
          <ac:chgData name="妹尾 美千代" userId="8feb5b33b4c5c786" providerId="LiveId" clId="{B449F53C-7BD2-4E37-B271-1413B0193C6D}" dt="2020-12-21T03:12:50.921" v="20" actId="12385"/>
          <ac:graphicFrameMkLst>
            <pc:docMk/>
            <pc:sldMk cId="523967018" sldId="256"/>
            <ac:graphicFrameMk id="5" creationId="{9FAA4AF0-57A4-4F44-A6CC-FFA7B77C42A3}"/>
          </ac:graphicFrameMkLst>
        </pc:graphicFrameChg>
        <pc:picChg chg="add del mod">
          <ac:chgData name="妹尾 美千代" userId="8feb5b33b4c5c786" providerId="LiveId" clId="{B449F53C-7BD2-4E37-B271-1413B0193C6D}" dt="2020-12-23T00:46:32.664" v="36" actId="478"/>
          <ac:picMkLst>
            <pc:docMk/>
            <pc:sldMk cId="523967018" sldId="256"/>
            <ac:picMk id="3" creationId="{018A87C2-07AB-4258-99EB-843CA2325B82}"/>
          </ac:picMkLst>
        </pc:picChg>
        <pc:picChg chg="add del">
          <ac:chgData name="妹尾 美千代" userId="8feb5b33b4c5c786" providerId="LiveId" clId="{B449F53C-7BD2-4E37-B271-1413B0193C6D}" dt="2020-12-23T00:46:33.096" v="37" actId="478"/>
          <ac:picMkLst>
            <pc:docMk/>
            <pc:sldMk cId="523967018" sldId="256"/>
            <ac:picMk id="8" creationId="{A7802886-30AB-4805-8949-71BB9EEDF020}"/>
          </ac:picMkLst>
        </pc:picChg>
        <pc:picChg chg="add del">
          <ac:chgData name="妹尾 美千代" userId="8feb5b33b4c5c786" providerId="LiveId" clId="{B449F53C-7BD2-4E37-B271-1413B0193C6D}" dt="2020-12-23T00:46:32.035" v="34" actId="478"/>
          <ac:picMkLst>
            <pc:docMk/>
            <pc:sldMk cId="523967018" sldId="256"/>
            <ac:picMk id="12" creationId="{75662D3D-BBEC-4212-BA73-46382F26AE26}"/>
          </ac:picMkLst>
        </pc:picChg>
        <pc:picChg chg="add del">
          <ac:chgData name="妹尾 美千代" userId="8feb5b33b4c5c786" providerId="LiveId" clId="{B449F53C-7BD2-4E37-B271-1413B0193C6D}" dt="2020-12-21T02:31:20.113" v="13" actId="478"/>
          <ac:picMkLst>
            <pc:docMk/>
            <pc:sldMk cId="523967018" sldId="256"/>
            <ac:picMk id="1026" creationId="{B70213E2-32CF-42CA-B562-EF73313AB0FE}"/>
          </ac:picMkLst>
        </pc:picChg>
      </pc:sldChg>
      <pc:sldChg chg="addSp delSp modSp add mod">
        <pc:chgData name="妹尾 美千代" userId="8feb5b33b4c5c786" providerId="LiveId" clId="{B449F53C-7BD2-4E37-B271-1413B0193C6D}" dt="2020-12-25T01:52:54.437" v="665" actId="1582"/>
        <pc:sldMkLst>
          <pc:docMk/>
          <pc:sldMk cId="3920431138" sldId="257"/>
        </pc:sldMkLst>
        <pc:spChg chg="add mod">
          <ac:chgData name="妹尾 美千代" userId="8feb5b33b4c5c786" providerId="LiveId" clId="{B449F53C-7BD2-4E37-B271-1413B0193C6D}" dt="2020-12-25T01:52:54.437" v="665" actId="1582"/>
          <ac:spMkLst>
            <pc:docMk/>
            <pc:sldMk cId="3920431138" sldId="257"/>
            <ac:spMk id="2" creationId="{B1B6225E-7CF4-4090-8172-4B0F2AC8FE6C}"/>
          </ac:spMkLst>
        </pc:spChg>
        <pc:spChg chg="mod">
          <ac:chgData name="妹尾 美千代" userId="8feb5b33b4c5c786" providerId="LiveId" clId="{B449F53C-7BD2-4E37-B271-1413B0193C6D}" dt="2020-12-23T00:50:59.855" v="147" actId="113"/>
          <ac:spMkLst>
            <pc:docMk/>
            <pc:sldMk cId="3920431138" sldId="257"/>
            <ac:spMk id="4" creationId="{5E33376B-9D55-443C-B14C-5B9EEFFC8332}"/>
          </ac:spMkLst>
        </pc:spChg>
        <pc:spChg chg="del">
          <ac:chgData name="妹尾 美千代" userId="8feb5b33b4c5c786" providerId="LiveId" clId="{B449F53C-7BD2-4E37-B271-1413B0193C6D}" dt="2020-12-23T00:48:16.693" v="57" actId="478"/>
          <ac:spMkLst>
            <pc:docMk/>
            <pc:sldMk cId="3920431138" sldId="257"/>
            <ac:spMk id="6" creationId="{AB7522A5-1119-4E5A-AD36-33CA8D329D11}"/>
          </ac:spMkLst>
        </pc:spChg>
        <pc:spChg chg="add del mod">
          <ac:chgData name="妹尾 美千代" userId="8feb5b33b4c5c786" providerId="LiveId" clId="{B449F53C-7BD2-4E37-B271-1413B0193C6D}" dt="2020-12-23T00:47:54.833" v="53" actId="478"/>
          <ac:spMkLst>
            <pc:docMk/>
            <pc:sldMk cId="3920431138" sldId="257"/>
            <ac:spMk id="9" creationId="{412233BC-036E-4F06-AB3A-61202EE5D3C3}"/>
          </ac:spMkLst>
        </pc:spChg>
        <pc:spChg chg="add del mod">
          <ac:chgData name="妹尾 美千代" userId="8feb5b33b4c5c786" providerId="LiveId" clId="{B449F53C-7BD2-4E37-B271-1413B0193C6D}" dt="2020-12-23T00:47:52.069" v="52" actId="478"/>
          <ac:spMkLst>
            <pc:docMk/>
            <pc:sldMk cId="3920431138" sldId="257"/>
            <ac:spMk id="10" creationId="{2EF78201-5CA2-4304-879F-D9157332EF3A}"/>
          </ac:spMkLst>
        </pc:spChg>
        <pc:spChg chg="add mod">
          <ac:chgData name="妹尾 美千代" userId="8feb5b33b4c5c786" providerId="LiveId" clId="{B449F53C-7BD2-4E37-B271-1413B0193C6D}" dt="2020-12-23T00:51:03.562" v="148" actId="1076"/>
          <ac:spMkLst>
            <pc:docMk/>
            <pc:sldMk cId="3920431138" sldId="257"/>
            <ac:spMk id="11" creationId="{01AB41BE-7B3E-434D-852E-CA1D0CC722C5}"/>
          </ac:spMkLst>
        </pc:spChg>
        <pc:spChg chg="del">
          <ac:chgData name="妹尾 美千代" userId="8feb5b33b4c5c786" providerId="LiveId" clId="{B449F53C-7BD2-4E37-B271-1413B0193C6D}" dt="2020-12-23T00:47:34.271" v="44" actId="478"/>
          <ac:spMkLst>
            <pc:docMk/>
            <pc:sldMk cId="3920431138" sldId="257"/>
            <ac:spMk id="13" creationId="{04744871-0EEB-4DC2-B275-3ED6539F6FB0}"/>
          </ac:spMkLst>
        </pc:spChg>
        <pc:graphicFrameChg chg="del">
          <ac:chgData name="妹尾 美千代" userId="8feb5b33b4c5c786" providerId="LiveId" clId="{B449F53C-7BD2-4E37-B271-1413B0193C6D}" dt="2020-12-23T00:47:33.267" v="43" actId="478"/>
          <ac:graphicFrameMkLst>
            <pc:docMk/>
            <pc:sldMk cId="3920431138" sldId="257"/>
            <ac:graphicFrameMk id="5" creationId="{9FAA4AF0-57A4-4F44-A6CC-FFA7B77C42A3}"/>
          </ac:graphicFrameMkLst>
        </pc:graphicFrameChg>
        <pc:picChg chg="del">
          <ac:chgData name="妹尾 美千代" userId="8feb5b33b4c5c786" providerId="LiveId" clId="{B449F53C-7BD2-4E37-B271-1413B0193C6D}" dt="2020-12-23T00:47:03.557" v="39" actId="478"/>
          <ac:picMkLst>
            <pc:docMk/>
            <pc:sldMk cId="3920431138" sldId="257"/>
            <ac:picMk id="3" creationId="{018A87C2-07AB-4258-99EB-843CA2325B82}"/>
          </ac:picMkLst>
        </pc:picChg>
        <pc:picChg chg="add del mod">
          <ac:chgData name="妹尾 美千代" userId="8feb5b33b4c5c786" providerId="LiveId" clId="{B449F53C-7BD2-4E37-B271-1413B0193C6D}" dt="2020-12-25T01:28:17.833" v="566" actId="478"/>
          <ac:picMkLst>
            <pc:docMk/>
            <pc:sldMk cId="3920431138" sldId="257"/>
            <ac:picMk id="7" creationId="{7B644CC9-BB5F-4B96-A397-1BAD4E03CF97}"/>
          </ac:picMkLst>
        </pc:picChg>
        <pc:picChg chg="del">
          <ac:chgData name="妹尾 美千代" userId="8feb5b33b4c5c786" providerId="LiveId" clId="{B449F53C-7BD2-4E37-B271-1413B0193C6D}" dt="2020-12-23T00:47:04.907" v="40" actId="478"/>
          <ac:picMkLst>
            <pc:docMk/>
            <pc:sldMk cId="3920431138" sldId="257"/>
            <ac:picMk id="8" creationId="{A7802886-30AB-4805-8949-71BB9EEDF020}"/>
          </ac:picMkLst>
        </pc:picChg>
        <pc:picChg chg="del">
          <ac:chgData name="妹尾 美千代" userId="8feb5b33b4c5c786" providerId="LiveId" clId="{B449F53C-7BD2-4E37-B271-1413B0193C6D}" dt="2020-12-23T00:47:35.114" v="45" actId="478"/>
          <ac:picMkLst>
            <pc:docMk/>
            <pc:sldMk cId="3920431138" sldId="257"/>
            <ac:picMk id="12" creationId="{75662D3D-BBEC-4212-BA73-46382F26AE26}"/>
          </ac:picMkLst>
        </pc:picChg>
        <pc:picChg chg="add del mod">
          <ac:chgData name="妹尾 美千代" userId="8feb5b33b4c5c786" providerId="LiveId" clId="{B449F53C-7BD2-4E37-B271-1413B0193C6D}" dt="2020-12-25T01:28:18.831" v="567" actId="478"/>
          <ac:picMkLst>
            <pc:docMk/>
            <pc:sldMk cId="3920431138" sldId="257"/>
            <ac:picMk id="15" creationId="{A0104AF8-67D6-495D-92CF-20F420B79844}"/>
          </ac:picMkLst>
        </pc:picChg>
        <pc:picChg chg="add del mod">
          <ac:chgData name="妹尾 美千代" userId="8feb5b33b4c5c786" providerId="LiveId" clId="{B449F53C-7BD2-4E37-B271-1413B0193C6D}" dt="2020-12-25T01:28:19.540" v="568" actId="478"/>
          <ac:picMkLst>
            <pc:docMk/>
            <pc:sldMk cId="3920431138" sldId="257"/>
            <ac:picMk id="17" creationId="{7FB09D7D-A24F-4C71-BE9A-B35E6A37C0CD}"/>
          </ac:picMkLst>
        </pc:picChg>
        <pc:picChg chg="add del mod">
          <ac:chgData name="妹尾 美千代" userId="8feb5b33b4c5c786" providerId="LiveId" clId="{B449F53C-7BD2-4E37-B271-1413B0193C6D}" dt="2020-12-25T01:28:20.139" v="569" actId="478"/>
          <ac:picMkLst>
            <pc:docMk/>
            <pc:sldMk cId="3920431138" sldId="257"/>
            <ac:picMk id="19" creationId="{734EC212-64EC-4F68-B1D3-5F5E21DEF9E0}"/>
          </ac:picMkLst>
        </pc:picChg>
      </pc:sldChg>
      <pc:sldChg chg="addSp modSp add del mod">
        <pc:chgData name="妹尾 美千代" userId="8feb5b33b4c5c786" providerId="LiveId" clId="{B449F53C-7BD2-4E37-B271-1413B0193C6D}" dt="2020-12-25T06:35:09.481" v="702" actId="47"/>
        <pc:sldMkLst>
          <pc:docMk/>
          <pc:sldMk cId="2363177741" sldId="258"/>
        </pc:sldMkLst>
        <pc:spChg chg="add mod">
          <ac:chgData name="妹尾 美千代" userId="8feb5b33b4c5c786" providerId="LiveId" clId="{B449F53C-7BD2-4E37-B271-1413B0193C6D}" dt="2020-12-23T01:18:22.002" v="243" actId="14100"/>
          <ac:spMkLst>
            <pc:docMk/>
            <pc:sldMk cId="2363177741" sldId="258"/>
            <ac:spMk id="2" creationId="{C2BE03B5-8A07-47B0-81CB-98F0FF73A84A}"/>
          </ac:spMkLst>
        </pc:spChg>
        <pc:spChg chg="add mod">
          <ac:chgData name="妹尾 美千代" userId="8feb5b33b4c5c786" providerId="LiveId" clId="{B449F53C-7BD2-4E37-B271-1413B0193C6D}" dt="2020-12-23T01:31:20.488" v="519" actId="1076"/>
          <ac:spMkLst>
            <pc:docMk/>
            <pc:sldMk cId="2363177741" sldId="258"/>
            <ac:spMk id="3" creationId="{743421EA-28E8-40BB-913B-6A5D890CBF58}"/>
          </ac:spMkLst>
        </pc:spChg>
        <pc:spChg chg="mod">
          <ac:chgData name="妹尾 美千代" userId="8feb5b33b4c5c786" providerId="LiveId" clId="{B449F53C-7BD2-4E37-B271-1413B0193C6D}" dt="2020-12-25T01:27:55.544" v="563" actId="14100"/>
          <ac:spMkLst>
            <pc:docMk/>
            <pc:sldMk cId="2363177741" sldId="258"/>
            <ac:spMk id="4" creationId="{5E33376B-9D55-443C-B14C-5B9EEFFC8332}"/>
          </ac:spMkLst>
        </pc:spChg>
        <pc:spChg chg="add mod">
          <ac:chgData name="妹尾 美千代" userId="8feb5b33b4c5c786" providerId="LiveId" clId="{B449F53C-7BD2-4E37-B271-1413B0193C6D}" dt="2020-12-23T01:30:10.226" v="477" actId="1076"/>
          <ac:spMkLst>
            <pc:docMk/>
            <pc:sldMk cId="2363177741" sldId="258"/>
            <ac:spMk id="5" creationId="{3319613E-1D91-4B16-8F63-D42B333FEF7C}"/>
          </ac:spMkLst>
        </pc:spChg>
        <pc:spChg chg="add mod">
          <ac:chgData name="妹尾 美千代" userId="8feb5b33b4c5c786" providerId="LiveId" clId="{B449F53C-7BD2-4E37-B271-1413B0193C6D}" dt="2020-12-25T01:28:05.219" v="565" actId="2085"/>
          <ac:spMkLst>
            <pc:docMk/>
            <pc:sldMk cId="2363177741" sldId="258"/>
            <ac:spMk id="6" creationId="{C6B3AA65-BB3B-4593-961D-932AFCD74508}"/>
          </ac:spMkLst>
        </pc:spChg>
        <pc:spChg chg="mod">
          <ac:chgData name="妹尾 美千代" userId="8feb5b33b4c5c786" providerId="LiveId" clId="{B449F53C-7BD2-4E37-B271-1413B0193C6D}" dt="2020-12-23T01:18:38.296" v="246" actId="1076"/>
          <ac:spMkLst>
            <pc:docMk/>
            <pc:sldMk cId="2363177741" sldId="258"/>
            <ac:spMk id="11" creationId="{01AB41BE-7B3E-434D-852E-CA1D0CC722C5}"/>
          </ac:spMkLst>
        </pc:spChg>
        <pc:spChg chg="add mod">
          <ac:chgData name="妹尾 美千代" userId="8feb5b33b4c5c786" providerId="LiveId" clId="{B449F53C-7BD2-4E37-B271-1413B0193C6D}" dt="2020-12-23T01:32:34.045" v="529" actId="1076"/>
          <ac:spMkLst>
            <pc:docMk/>
            <pc:sldMk cId="2363177741" sldId="258"/>
            <ac:spMk id="18" creationId="{3BE46164-8DF4-4264-912E-A57642796E3E}"/>
          </ac:spMkLst>
        </pc:spChg>
        <pc:spChg chg="add mod">
          <ac:chgData name="妹尾 美千代" userId="8feb5b33b4c5c786" providerId="LiveId" clId="{B449F53C-7BD2-4E37-B271-1413B0193C6D}" dt="2020-12-23T01:29:06.435" v="374" actId="14100"/>
          <ac:spMkLst>
            <pc:docMk/>
            <pc:sldMk cId="2363177741" sldId="258"/>
            <ac:spMk id="20" creationId="{1579A223-E8BC-42C1-8063-A08AB6C007B8}"/>
          </ac:spMkLst>
        </pc:spChg>
        <pc:spChg chg="add mod">
          <ac:chgData name="妹尾 美千代" userId="8feb5b33b4c5c786" providerId="LiveId" clId="{B449F53C-7BD2-4E37-B271-1413B0193C6D}" dt="2020-12-23T01:31:13.275" v="517" actId="1076"/>
          <ac:spMkLst>
            <pc:docMk/>
            <pc:sldMk cId="2363177741" sldId="258"/>
            <ac:spMk id="22" creationId="{AFB19B70-00F5-49B5-A7F2-A5ADA6EFF37C}"/>
          </ac:spMkLst>
        </pc:spChg>
        <pc:picChg chg="add mod">
          <ac:chgData name="妹尾 美千代" userId="8feb5b33b4c5c786" providerId="LiveId" clId="{B449F53C-7BD2-4E37-B271-1413B0193C6D}" dt="2020-12-23T01:27:13.472" v="266" actId="1076"/>
          <ac:picMkLst>
            <pc:docMk/>
            <pc:sldMk cId="2363177741" sldId="258"/>
            <ac:picMk id="12" creationId="{4C0C781E-AEEA-42DE-B5D1-63B33F802830}"/>
          </ac:picMkLst>
        </pc:picChg>
        <pc:picChg chg="add mod">
          <ac:chgData name="妹尾 美千代" userId="8feb5b33b4c5c786" providerId="LiveId" clId="{B449F53C-7BD2-4E37-B271-1413B0193C6D}" dt="2020-12-23T01:27:16.275" v="268" actId="1076"/>
          <ac:picMkLst>
            <pc:docMk/>
            <pc:sldMk cId="2363177741" sldId="258"/>
            <ac:picMk id="13" creationId="{E82A7FAF-FDD8-42C5-AF78-66912CBE4E5D}"/>
          </ac:picMkLst>
        </pc:picChg>
        <pc:picChg chg="add mod">
          <ac:chgData name="妹尾 美千代" userId="8feb5b33b4c5c786" providerId="LiveId" clId="{B449F53C-7BD2-4E37-B271-1413B0193C6D}" dt="2020-12-23T01:32:32.459" v="528" actId="1076"/>
          <ac:picMkLst>
            <pc:docMk/>
            <pc:sldMk cId="2363177741" sldId="258"/>
            <ac:picMk id="14" creationId="{FD35B017-8961-4F33-B0E5-47EBCDB3145B}"/>
          </ac:picMkLst>
        </pc:picChg>
        <pc:picChg chg="add mod">
          <ac:chgData name="妹尾 美千代" userId="8feb5b33b4c5c786" providerId="LiveId" clId="{B449F53C-7BD2-4E37-B271-1413B0193C6D}" dt="2020-12-23T01:27:14.444" v="267" actId="1076"/>
          <ac:picMkLst>
            <pc:docMk/>
            <pc:sldMk cId="2363177741" sldId="258"/>
            <ac:picMk id="16" creationId="{20EB3057-ABC2-40F0-805A-017BE431AAE7}"/>
          </ac:picMkLst>
        </pc:picChg>
        <pc:picChg chg="add mod">
          <ac:chgData name="妹尾 美千代" userId="8feb5b33b4c5c786" providerId="LiveId" clId="{B449F53C-7BD2-4E37-B271-1413B0193C6D}" dt="2020-12-23T01:31:21.742" v="520" actId="1076"/>
          <ac:picMkLst>
            <pc:docMk/>
            <pc:sldMk cId="2363177741" sldId="258"/>
            <ac:picMk id="21" creationId="{E01C53DB-111B-4CB4-877E-A12D15B06520}"/>
          </ac:picMkLst>
        </pc:picChg>
        <pc:picChg chg="add mod">
          <ac:chgData name="妹尾 美千代" userId="8feb5b33b4c5c786" providerId="LiveId" clId="{B449F53C-7BD2-4E37-B271-1413B0193C6D}" dt="2020-12-23T01:31:48.273" v="523" actId="1076"/>
          <ac:picMkLst>
            <pc:docMk/>
            <pc:sldMk cId="2363177741" sldId="258"/>
            <ac:picMk id="23" creationId="{F673DD46-8228-43F3-ACE3-657E151F8557}"/>
          </ac:picMkLst>
        </pc:picChg>
        <pc:picChg chg="add mod">
          <ac:chgData name="妹尾 美千代" userId="8feb5b33b4c5c786" providerId="LiveId" clId="{B449F53C-7BD2-4E37-B271-1413B0193C6D}" dt="2020-12-23T01:32:31.151" v="527" actId="1076"/>
          <ac:picMkLst>
            <pc:docMk/>
            <pc:sldMk cId="2363177741" sldId="258"/>
            <ac:picMk id="24" creationId="{CB5409E8-567A-49E5-ACAB-F830EA0ACE36}"/>
          </ac:picMkLst>
        </pc:picChg>
        <pc:picChg chg="add mod">
          <ac:chgData name="妹尾 美千代" userId="8feb5b33b4c5c786" providerId="LiveId" clId="{B449F53C-7BD2-4E37-B271-1413B0193C6D}" dt="2020-12-23T01:18:48.529" v="248" actId="1076"/>
          <ac:picMkLst>
            <pc:docMk/>
            <pc:sldMk cId="2363177741" sldId="258"/>
            <ac:picMk id="1026" creationId="{C8C2136C-8E50-4111-81FA-8CC711DAAA15}"/>
          </ac:picMkLst>
        </pc:picChg>
      </pc:sldChg>
      <pc:sldChg chg="new del">
        <pc:chgData name="妹尾 美千代" userId="8feb5b33b4c5c786" providerId="LiveId" clId="{B449F53C-7BD2-4E37-B271-1413B0193C6D}" dt="2020-12-25T02:02:13.044" v="689" actId="47"/>
        <pc:sldMkLst>
          <pc:docMk/>
          <pc:sldMk cId="1971109080" sldId="259"/>
        </pc:sldMkLst>
      </pc:sldChg>
      <pc:sldChg chg="new del">
        <pc:chgData name="妹尾 美千代" userId="8feb5b33b4c5c786" providerId="LiveId" clId="{B449F53C-7BD2-4E37-B271-1413B0193C6D}" dt="2020-12-25T02:00:58.624" v="675" actId="47"/>
        <pc:sldMkLst>
          <pc:docMk/>
          <pc:sldMk cId="3417076649" sldId="259"/>
        </pc:sldMkLst>
      </pc:sldChg>
      <pc:sldChg chg="new del">
        <pc:chgData name="妹尾 美千代" userId="8feb5b33b4c5c786" providerId="LiveId" clId="{B449F53C-7BD2-4E37-B271-1413B0193C6D}" dt="2020-12-25T02:02:44.727" v="701" actId="47"/>
        <pc:sldMkLst>
          <pc:docMk/>
          <pc:sldMk cId="3666524936" sldId="259"/>
        </pc:sldMkLst>
      </pc:sldChg>
      <pc:sldMasterChg chg="addSp delSp modSp mod addSldLayout delSldLayout modSldLayout">
        <pc:chgData name="妹尾 美千代" userId="8feb5b33b4c5c786" providerId="LiveId" clId="{B449F53C-7BD2-4E37-B271-1413B0193C6D}" dt="2020-12-25T02:02:36.037" v="699" actId="478"/>
        <pc:sldMasterMkLst>
          <pc:docMk/>
          <pc:sldMasterMk cId="245055560" sldId="2147483696"/>
        </pc:sldMasterMkLst>
        <pc:spChg chg="del">
          <ac:chgData name="妹尾 美千代" userId="8feb5b33b4c5c786" providerId="LiveId" clId="{B449F53C-7BD2-4E37-B271-1413B0193C6D}" dt="2020-12-25T02:02:30.377" v="695" actId="478"/>
          <ac:spMkLst>
            <pc:docMk/>
            <pc:sldMasterMk cId="245055560" sldId="2147483696"/>
            <ac:spMk id="2" creationId="{00000000-0000-0000-0000-000000000000}"/>
          </ac:spMkLst>
        </pc:spChg>
        <pc:spChg chg="del">
          <ac:chgData name="妹尾 美千代" userId="8feb5b33b4c5c786" providerId="LiveId" clId="{B449F53C-7BD2-4E37-B271-1413B0193C6D}" dt="2020-12-25T02:02:31.596" v="696" actId="478"/>
          <ac:spMkLst>
            <pc:docMk/>
            <pc:sldMasterMk cId="245055560" sldId="2147483696"/>
            <ac:spMk id="3" creationId="{00000000-0000-0000-0000-000000000000}"/>
          </ac:spMkLst>
        </pc:spChg>
        <pc:spChg chg="del">
          <ac:chgData name="妹尾 美千代" userId="8feb5b33b4c5c786" providerId="LiveId" clId="{B449F53C-7BD2-4E37-B271-1413B0193C6D}" dt="2020-12-25T02:02:33.534" v="697" actId="478"/>
          <ac:spMkLst>
            <pc:docMk/>
            <pc:sldMasterMk cId="245055560" sldId="2147483696"/>
            <ac:spMk id="4" creationId="{00000000-0000-0000-0000-000000000000}"/>
          </ac:spMkLst>
        </pc:spChg>
        <pc:spChg chg="del">
          <ac:chgData name="妹尾 美千代" userId="8feb5b33b4c5c786" providerId="LiveId" clId="{B449F53C-7BD2-4E37-B271-1413B0193C6D}" dt="2020-12-25T02:02:34.559" v="698" actId="478"/>
          <ac:spMkLst>
            <pc:docMk/>
            <pc:sldMasterMk cId="245055560" sldId="2147483696"/>
            <ac:spMk id="5" creationId="{00000000-0000-0000-0000-000000000000}"/>
          </ac:spMkLst>
        </pc:spChg>
        <pc:spChg chg="del">
          <ac:chgData name="妹尾 美千代" userId="8feb5b33b4c5c786" providerId="LiveId" clId="{B449F53C-7BD2-4E37-B271-1413B0193C6D}" dt="2020-12-25T02:02:36.037" v="699" actId="478"/>
          <ac:spMkLst>
            <pc:docMk/>
            <pc:sldMasterMk cId="245055560" sldId="2147483696"/>
            <ac:spMk id="6" creationId="{00000000-0000-0000-0000-000000000000}"/>
          </ac:spMkLst>
        </pc:spChg>
        <pc:spChg chg="add mod">
          <ac:chgData name="妹尾 美千代" userId="8feb5b33b4c5c786" providerId="LiveId" clId="{B449F53C-7BD2-4E37-B271-1413B0193C6D}" dt="2020-12-25T02:01:58.593" v="686"/>
          <ac:spMkLst>
            <pc:docMk/>
            <pc:sldMasterMk cId="245055560" sldId="2147483696"/>
            <ac:spMk id="7" creationId="{5E689E46-90D8-4FDA-B85D-AF2FE8AE25E3}"/>
          </ac:spMkLst>
        </pc:spChg>
        <pc:sldLayoutChg chg="delSp mod">
          <pc:chgData name="妹尾 美千代" userId="8feb5b33b4c5c786" providerId="LiveId" clId="{B449F53C-7BD2-4E37-B271-1413B0193C6D}" dt="2020-12-25T02:02:28.229" v="694" actId="478"/>
          <pc:sldLayoutMkLst>
            <pc:docMk/>
            <pc:sldMasterMk cId="245055560" sldId="2147483696"/>
            <pc:sldLayoutMk cId="3193147692" sldId="2147483697"/>
          </pc:sldLayoutMkLst>
          <pc:spChg chg="del">
            <ac:chgData name="妹尾 美千代" userId="8feb5b33b4c5c786" providerId="LiveId" clId="{B449F53C-7BD2-4E37-B271-1413B0193C6D}" dt="2020-12-25T02:02:22.023" v="690" actId="478"/>
            <ac:spMkLst>
              <pc:docMk/>
              <pc:sldMasterMk cId="245055560" sldId="2147483696"/>
              <pc:sldLayoutMk cId="3193147692" sldId="2147483697"/>
              <ac:spMk id="2" creationId="{00000000-0000-0000-0000-000000000000}"/>
            </ac:spMkLst>
          </pc:spChg>
          <pc:spChg chg="del">
            <ac:chgData name="妹尾 美千代" userId="8feb5b33b4c5c786" providerId="LiveId" clId="{B449F53C-7BD2-4E37-B271-1413B0193C6D}" dt="2020-12-25T02:02:23.504" v="691" actId="478"/>
            <ac:spMkLst>
              <pc:docMk/>
              <pc:sldMasterMk cId="245055560" sldId="2147483696"/>
              <pc:sldLayoutMk cId="3193147692" sldId="2147483697"/>
              <ac:spMk id="3" creationId="{00000000-0000-0000-0000-000000000000}"/>
            </ac:spMkLst>
          </pc:spChg>
          <pc:spChg chg="del">
            <ac:chgData name="妹尾 美千代" userId="8feb5b33b4c5c786" providerId="LiveId" clId="{B449F53C-7BD2-4E37-B271-1413B0193C6D}" dt="2020-12-25T02:02:24.874" v="692" actId="478"/>
            <ac:spMkLst>
              <pc:docMk/>
              <pc:sldMasterMk cId="245055560" sldId="2147483696"/>
              <pc:sldLayoutMk cId="3193147692" sldId="2147483697"/>
              <ac:spMk id="4" creationId="{00000000-0000-0000-0000-000000000000}"/>
            </ac:spMkLst>
          </pc:spChg>
          <pc:spChg chg="del">
            <ac:chgData name="妹尾 美千代" userId="8feb5b33b4c5c786" providerId="LiveId" clId="{B449F53C-7BD2-4E37-B271-1413B0193C6D}" dt="2020-12-25T02:02:26.947" v="693" actId="478"/>
            <ac:spMkLst>
              <pc:docMk/>
              <pc:sldMasterMk cId="245055560" sldId="2147483696"/>
              <pc:sldLayoutMk cId="3193147692" sldId="2147483697"/>
              <ac:spMk id="5" creationId="{00000000-0000-0000-0000-000000000000}"/>
            </ac:spMkLst>
          </pc:spChg>
          <pc:spChg chg="del">
            <ac:chgData name="妹尾 美千代" userId="8feb5b33b4c5c786" providerId="LiveId" clId="{B449F53C-7BD2-4E37-B271-1413B0193C6D}" dt="2020-12-25T02:02:28.229" v="694" actId="478"/>
            <ac:spMkLst>
              <pc:docMk/>
              <pc:sldMasterMk cId="245055560" sldId="2147483696"/>
              <pc:sldLayoutMk cId="3193147692" sldId="2147483697"/>
              <ac:spMk id="6" creationId="{00000000-0000-0000-0000-000000000000}"/>
            </ac:spMkLst>
          </pc:spChg>
        </pc:sldLayoutChg>
        <pc:sldLayoutChg chg="del">
          <pc:chgData name="妹尾 美千代" userId="8feb5b33b4c5c786" providerId="LiveId" clId="{B449F53C-7BD2-4E37-B271-1413B0193C6D}" dt="2020-12-25T02:01:32.383" v="677" actId="2696"/>
          <pc:sldLayoutMkLst>
            <pc:docMk/>
            <pc:sldMasterMk cId="245055560" sldId="2147483696"/>
            <pc:sldLayoutMk cId="2427441977" sldId="2147483698"/>
          </pc:sldLayoutMkLst>
        </pc:sldLayoutChg>
        <pc:sldLayoutChg chg="del">
          <pc:chgData name="妹尾 美千代" userId="8feb5b33b4c5c786" providerId="LiveId" clId="{B449F53C-7BD2-4E37-B271-1413B0193C6D}" dt="2020-12-25T02:01:34.659" v="678" actId="2696"/>
          <pc:sldLayoutMkLst>
            <pc:docMk/>
            <pc:sldMasterMk cId="245055560" sldId="2147483696"/>
            <pc:sldLayoutMk cId="3007696444" sldId="2147483699"/>
          </pc:sldLayoutMkLst>
        </pc:sldLayoutChg>
        <pc:sldLayoutChg chg="del">
          <pc:chgData name="妹尾 美千代" userId="8feb5b33b4c5c786" providerId="LiveId" clId="{B449F53C-7BD2-4E37-B271-1413B0193C6D}" dt="2020-12-25T02:01:36.774" v="679" actId="2696"/>
          <pc:sldLayoutMkLst>
            <pc:docMk/>
            <pc:sldMasterMk cId="245055560" sldId="2147483696"/>
            <pc:sldLayoutMk cId="1896567591" sldId="2147483700"/>
          </pc:sldLayoutMkLst>
        </pc:sldLayoutChg>
        <pc:sldLayoutChg chg="del">
          <pc:chgData name="妹尾 美千代" userId="8feb5b33b4c5c786" providerId="LiveId" clId="{B449F53C-7BD2-4E37-B271-1413B0193C6D}" dt="2020-12-25T02:01:38.783" v="680" actId="2696"/>
          <pc:sldLayoutMkLst>
            <pc:docMk/>
            <pc:sldMasterMk cId="245055560" sldId="2147483696"/>
            <pc:sldLayoutMk cId="3410248619" sldId="2147483701"/>
          </pc:sldLayoutMkLst>
        </pc:sldLayoutChg>
        <pc:sldLayoutChg chg="del">
          <pc:chgData name="妹尾 美千代" userId="8feb5b33b4c5c786" providerId="LiveId" clId="{B449F53C-7BD2-4E37-B271-1413B0193C6D}" dt="2020-12-25T02:01:40.547" v="681" actId="2696"/>
          <pc:sldLayoutMkLst>
            <pc:docMk/>
            <pc:sldMasterMk cId="245055560" sldId="2147483696"/>
            <pc:sldLayoutMk cId="889638267" sldId="2147483702"/>
          </pc:sldLayoutMkLst>
        </pc:sldLayoutChg>
        <pc:sldLayoutChg chg="del">
          <pc:chgData name="妹尾 美千代" userId="8feb5b33b4c5c786" providerId="LiveId" clId="{B449F53C-7BD2-4E37-B271-1413B0193C6D}" dt="2020-12-25T02:01:42.271" v="682" actId="2696"/>
          <pc:sldLayoutMkLst>
            <pc:docMk/>
            <pc:sldMasterMk cId="245055560" sldId="2147483696"/>
            <pc:sldLayoutMk cId="1731204025" sldId="2147483703"/>
          </pc:sldLayoutMkLst>
        </pc:sldLayoutChg>
        <pc:sldLayoutChg chg="del">
          <pc:chgData name="妹尾 美千代" userId="8feb5b33b4c5c786" providerId="LiveId" clId="{B449F53C-7BD2-4E37-B271-1413B0193C6D}" dt="2020-12-25T02:01:43.969" v="683" actId="2696"/>
          <pc:sldLayoutMkLst>
            <pc:docMk/>
            <pc:sldMasterMk cId="245055560" sldId="2147483696"/>
            <pc:sldLayoutMk cId="4122476232" sldId="2147483704"/>
          </pc:sldLayoutMkLst>
        </pc:sldLayoutChg>
        <pc:sldLayoutChg chg="del">
          <pc:chgData name="妹尾 美千代" userId="8feb5b33b4c5c786" providerId="LiveId" clId="{B449F53C-7BD2-4E37-B271-1413B0193C6D}" dt="2020-12-25T02:01:46.002" v="684" actId="2696"/>
          <pc:sldLayoutMkLst>
            <pc:docMk/>
            <pc:sldMasterMk cId="245055560" sldId="2147483696"/>
            <pc:sldLayoutMk cId="368742789" sldId="2147483705"/>
          </pc:sldLayoutMkLst>
        </pc:sldLayoutChg>
        <pc:sldLayoutChg chg="del">
          <pc:chgData name="妹尾 美千代" userId="8feb5b33b4c5c786" providerId="LiveId" clId="{B449F53C-7BD2-4E37-B271-1413B0193C6D}" dt="2020-12-25T02:01:48.313" v="685" actId="2696"/>
          <pc:sldLayoutMkLst>
            <pc:docMk/>
            <pc:sldMasterMk cId="245055560" sldId="2147483696"/>
            <pc:sldLayoutMk cId="4046490360" sldId="2147483706"/>
          </pc:sldLayoutMkLst>
        </pc:sldLayoutChg>
        <pc:sldLayoutChg chg="del">
          <pc:chgData name="妹尾 美千代" userId="8feb5b33b4c5c786" providerId="LiveId" clId="{B449F53C-7BD2-4E37-B271-1413B0193C6D}" dt="2020-12-25T02:01:18.566" v="676" actId="2696"/>
          <pc:sldLayoutMkLst>
            <pc:docMk/>
            <pc:sldMasterMk cId="245055560" sldId="2147483696"/>
            <pc:sldLayoutMk cId="534590905" sldId="2147483707"/>
          </pc:sldLayoutMkLst>
        </pc:sldLayoutChg>
        <pc:sldLayoutChg chg="addSp delSp modSp new del mod">
          <pc:chgData name="妹尾 美千代" userId="8feb5b33b4c5c786" providerId="LiveId" clId="{B449F53C-7BD2-4E37-B271-1413B0193C6D}" dt="2020-12-25T02:02:02.610" v="687" actId="2696"/>
          <pc:sldLayoutMkLst>
            <pc:docMk/>
            <pc:sldMasterMk cId="245055560" sldId="2147483696"/>
            <pc:sldLayoutMk cId="2916974104" sldId="2147483708"/>
          </pc:sldLayoutMkLst>
          <pc:spChg chg="del">
            <ac:chgData name="妹尾 美千代" userId="8feb5b33b4c5c786" providerId="LiveId" clId="{B449F53C-7BD2-4E37-B271-1413B0193C6D}" dt="2020-12-25T02:00:26.505" v="670" actId="478"/>
            <ac:spMkLst>
              <pc:docMk/>
              <pc:sldMasterMk cId="245055560" sldId="2147483696"/>
              <pc:sldLayoutMk cId="2916974104" sldId="2147483708"/>
              <ac:spMk id="2" creationId="{F55666E7-5B4F-4040-9DAF-95AE145CFCA6}"/>
            </ac:spMkLst>
          </pc:spChg>
          <pc:spChg chg="del">
            <ac:chgData name="妹尾 美千代" userId="8feb5b33b4c5c786" providerId="LiveId" clId="{B449F53C-7BD2-4E37-B271-1413B0193C6D}" dt="2020-12-25T02:00:28.259" v="671" actId="478"/>
            <ac:spMkLst>
              <pc:docMk/>
              <pc:sldMasterMk cId="245055560" sldId="2147483696"/>
              <pc:sldLayoutMk cId="2916974104" sldId="2147483708"/>
              <ac:spMk id="3" creationId="{248A9D34-7839-43CA-9E08-AC4A34084376}"/>
            </ac:spMkLst>
          </pc:spChg>
          <pc:spChg chg="del">
            <ac:chgData name="妹尾 美千代" userId="8feb5b33b4c5c786" providerId="LiveId" clId="{B449F53C-7BD2-4E37-B271-1413B0193C6D}" dt="2020-12-25T02:00:30.717" v="672" actId="478"/>
            <ac:spMkLst>
              <pc:docMk/>
              <pc:sldMasterMk cId="245055560" sldId="2147483696"/>
              <pc:sldLayoutMk cId="2916974104" sldId="2147483708"/>
              <ac:spMk id="4" creationId="{E18A2628-0A72-4C23-8FDE-B068C67FBE04}"/>
            </ac:spMkLst>
          </pc:spChg>
          <pc:spChg chg="del">
            <ac:chgData name="妹尾 美千代" userId="8feb5b33b4c5c786" providerId="LiveId" clId="{B449F53C-7BD2-4E37-B271-1413B0193C6D}" dt="2020-12-25T02:00:31.985" v="673" actId="478"/>
            <ac:spMkLst>
              <pc:docMk/>
              <pc:sldMasterMk cId="245055560" sldId="2147483696"/>
              <pc:sldLayoutMk cId="2916974104" sldId="2147483708"/>
              <ac:spMk id="5" creationId="{1EAA169E-5F97-4DE3-B292-D6C968FDC24F}"/>
            </ac:spMkLst>
          </pc:spChg>
          <pc:spChg chg="add mod">
            <ac:chgData name="妹尾 美千代" userId="8feb5b33b4c5c786" providerId="LiveId" clId="{B449F53C-7BD2-4E37-B271-1413B0193C6D}" dt="2020-12-25T02:00:23.384" v="669"/>
            <ac:spMkLst>
              <pc:docMk/>
              <pc:sldMasterMk cId="245055560" sldId="2147483696"/>
              <pc:sldLayoutMk cId="2916974104" sldId="2147483708"/>
              <ac:spMk id="6" creationId="{99580129-99DB-441B-8D82-A4D923CDF5BC}"/>
            </ac:spMkLst>
          </pc:spChg>
        </pc:sldLayoutChg>
      </pc:sldMasterChg>
      <pc:sldMasterChg chg="new del mod addSldLayout delSldLayout">
        <pc:chgData name="妹尾 美千代" userId="8feb5b33b4c5c786" providerId="LiveId" clId="{B449F53C-7BD2-4E37-B271-1413B0193C6D}" dt="2020-12-25T02:00:16.358" v="667" actId="6938"/>
        <pc:sldMasterMkLst>
          <pc:docMk/>
          <pc:sldMasterMk cId="2587323803" sldId="2147483708"/>
        </pc:sldMasterMkLst>
        <pc:sldLayoutChg chg="new del replId">
          <pc:chgData name="妹尾 美千代" userId="8feb5b33b4c5c786" providerId="LiveId" clId="{B449F53C-7BD2-4E37-B271-1413B0193C6D}" dt="2020-12-25T02:00:16.358" v="667" actId="6938"/>
          <pc:sldLayoutMkLst>
            <pc:docMk/>
            <pc:sldMasterMk cId="2587323803" sldId="2147483708"/>
            <pc:sldLayoutMk cId="603349811" sldId="2147483709"/>
          </pc:sldLayoutMkLst>
        </pc:sldLayoutChg>
        <pc:sldLayoutChg chg="new del replId">
          <pc:chgData name="妹尾 美千代" userId="8feb5b33b4c5c786" providerId="LiveId" clId="{B449F53C-7BD2-4E37-B271-1413B0193C6D}" dt="2020-12-25T02:00:16.358" v="667" actId="6938"/>
          <pc:sldLayoutMkLst>
            <pc:docMk/>
            <pc:sldMasterMk cId="2587323803" sldId="2147483708"/>
            <pc:sldLayoutMk cId="231108488" sldId="2147483710"/>
          </pc:sldLayoutMkLst>
        </pc:sldLayoutChg>
        <pc:sldLayoutChg chg="new del replId">
          <pc:chgData name="妹尾 美千代" userId="8feb5b33b4c5c786" providerId="LiveId" clId="{B449F53C-7BD2-4E37-B271-1413B0193C6D}" dt="2020-12-25T02:00:16.358" v="667" actId="6938"/>
          <pc:sldLayoutMkLst>
            <pc:docMk/>
            <pc:sldMasterMk cId="2587323803" sldId="2147483708"/>
            <pc:sldLayoutMk cId="3763593167" sldId="2147483711"/>
          </pc:sldLayoutMkLst>
        </pc:sldLayoutChg>
        <pc:sldLayoutChg chg="new del replId">
          <pc:chgData name="妹尾 美千代" userId="8feb5b33b4c5c786" providerId="LiveId" clId="{B449F53C-7BD2-4E37-B271-1413B0193C6D}" dt="2020-12-25T02:00:16.358" v="667" actId="6938"/>
          <pc:sldLayoutMkLst>
            <pc:docMk/>
            <pc:sldMasterMk cId="2587323803" sldId="2147483708"/>
            <pc:sldLayoutMk cId="710217473" sldId="2147483712"/>
          </pc:sldLayoutMkLst>
        </pc:sldLayoutChg>
        <pc:sldLayoutChg chg="new del replId">
          <pc:chgData name="妹尾 美千代" userId="8feb5b33b4c5c786" providerId="LiveId" clId="{B449F53C-7BD2-4E37-B271-1413B0193C6D}" dt="2020-12-25T02:00:16.358" v="667" actId="6938"/>
          <pc:sldLayoutMkLst>
            <pc:docMk/>
            <pc:sldMasterMk cId="2587323803" sldId="2147483708"/>
            <pc:sldLayoutMk cId="2735345521" sldId="2147483713"/>
          </pc:sldLayoutMkLst>
        </pc:sldLayoutChg>
        <pc:sldLayoutChg chg="new del replId">
          <pc:chgData name="妹尾 美千代" userId="8feb5b33b4c5c786" providerId="LiveId" clId="{B449F53C-7BD2-4E37-B271-1413B0193C6D}" dt="2020-12-25T02:00:16.358" v="667" actId="6938"/>
          <pc:sldLayoutMkLst>
            <pc:docMk/>
            <pc:sldMasterMk cId="2587323803" sldId="2147483708"/>
            <pc:sldLayoutMk cId="3942296414" sldId="2147483714"/>
          </pc:sldLayoutMkLst>
        </pc:sldLayoutChg>
        <pc:sldLayoutChg chg="new del replId">
          <pc:chgData name="妹尾 美千代" userId="8feb5b33b4c5c786" providerId="LiveId" clId="{B449F53C-7BD2-4E37-B271-1413B0193C6D}" dt="2020-12-25T02:00:16.358" v="667" actId="6938"/>
          <pc:sldLayoutMkLst>
            <pc:docMk/>
            <pc:sldMasterMk cId="2587323803" sldId="2147483708"/>
            <pc:sldLayoutMk cId="3978433982" sldId="2147483715"/>
          </pc:sldLayoutMkLst>
        </pc:sldLayoutChg>
        <pc:sldLayoutChg chg="new del replId">
          <pc:chgData name="妹尾 美千代" userId="8feb5b33b4c5c786" providerId="LiveId" clId="{B449F53C-7BD2-4E37-B271-1413B0193C6D}" dt="2020-12-25T02:00:16.358" v="667" actId="6938"/>
          <pc:sldLayoutMkLst>
            <pc:docMk/>
            <pc:sldMasterMk cId="2587323803" sldId="2147483708"/>
            <pc:sldLayoutMk cId="1280220660" sldId="2147483716"/>
          </pc:sldLayoutMkLst>
        </pc:sldLayoutChg>
        <pc:sldLayoutChg chg="new del replId">
          <pc:chgData name="妹尾 美千代" userId="8feb5b33b4c5c786" providerId="LiveId" clId="{B449F53C-7BD2-4E37-B271-1413B0193C6D}" dt="2020-12-25T02:00:16.358" v="667" actId="6938"/>
          <pc:sldLayoutMkLst>
            <pc:docMk/>
            <pc:sldMasterMk cId="2587323803" sldId="2147483708"/>
            <pc:sldLayoutMk cId="1104711572" sldId="2147483717"/>
          </pc:sldLayoutMkLst>
        </pc:sldLayoutChg>
        <pc:sldLayoutChg chg="new del replId">
          <pc:chgData name="妹尾 美千代" userId="8feb5b33b4c5c786" providerId="LiveId" clId="{B449F53C-7BD2-4E37-B271-1413B0193C6D}" dt="2020-12-25T02:00:16.358" v="667" actId="6938"/>
          <pc:sldLayoutMkLst>
            <pc:docMk/>
            <pc:sldMasterMk cId="2587323803" sldId="2147483708"/>
            <pc:sldLayoutMk cId="2764398973" sldId="2147483718"/>
          </pc:sldLayoutMkLst>
        </pc:sldLayoutChg>
        <pc:sldLayoutChg chg="new del replId">
          <pc:chgData name="妹尾 美千代" userId="8feb5b33b4c5c786" providerId="LiveId" clId="{B449F53C-7BD2-4E37-B271-1413B0193C6D}" dt="2020-12-25T02:00:16.358" v="667" actId="6938"/>
          <pc:sldLayoutMkLst>
            <pc:docMk/>
            <pc:sldMasterMk cId="2587323803" sldId="2147483708"/>
            <pc:sldLayoutMk cId="2432930944" sldId="214748371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314769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四角形: 角を丸くする 6">
            <a:extLst>
              <a:ext uri="{FF2B5EF4-FFF2-40B4-BE49-F238E27FC236}">
                <a16:creationId xmlns:a16="http://schemas.microsoft.com/office/drawing/2014/main" id="{5E689E46-90D8-4FDA-B85D-AF2FE8AE25E3}"/>
              </a:ext>
            </a:extLst>
          </p:cNvPr>
          <p:cNvSpPr/>
          <p:nvPr userDrawn="1"/>
        </p:nvSpPr>
        <p:spPr>
          <a:xfrm>
            <a:off x="423977" y="230424"/>
            <a:ext cx="9141256" cy="6497041"/>
          </a:xfrm>
          <a:prstGeom prst="roundRect">
            <a:avLst>
              <a:gd name="adj" fmla="val 2506"/>
            </a:avLst>
          </a:prstGeom>
          <a:noFill/>
          <a:ln w="28575">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55"/>
          </a:p>
        </p:txBody>
      </p:sp>
    </p:spTree>
    <p:extLst>
      <p:ext uri="{BB962C8B-B14F-4D97-AF65-F5344CB8AC3E}">
        <p14:creationId xmlns:p14="http://schemas.microsoft.com/office/powerpoint/2010/main" val="245055560"/>
      </p:ext>
    </p:extLst>
  </p:cSld>
  <p:clrMap bg1="lt1" tx1="dk1" bg2="lt2" tx2="dk2" accent1="accent1" accent2="accent2" accent3="accent3" accent4="accent4" accent5="accent5" accent6="accent6" hlink="hlink" folHlink="folHlink"/>
  <p:sldLayoutIdLst>
    <p:sldLayoutId id="2147483697" r:id="rId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5E33376B-9D55-443C-B14C-5B9EEFFC8332}"/>
              </a:ext>
            </a:extLst>
          </p:cNvPr>
          <p:cNvSpPr txBox="1"/>
          <p:nvPr/>
        </p:nvSpPr>
        <p:spPr>
          <a:xfrm>
            <a:off x="423977" y="394923"/>
            <a:ext cx="6708642" cy="539058"/>
          </a:xfrm>
          <a:prstGeom prst="rect">
            <a:avLst/>
          </a:prstGeom>
          <a:noFill/>
        </p:spPr>
        <p:txBody>
          <a:bodyPr wrap="square" rtlCol="0">
            <a:spAutoFit/>
          </a:bodyPr>
          <a:lstStyle/>
          <a:p>
            <a:pPr algn="ctr"/>
            <a:r>
              <a:rPr kumimoji="1" lang="ja-JP" altLang="en-US" sz="2903" b="1" dirty="0">
                <a:latin typeface="+mn-ea"/>
              </a:rPr>
              <a:t>団体名ああああああああああああああ</a:t>
            </a:r>
          </a:p>
        </p:txBody>
      </p:sp>
      <p:sp>
        <p:nvSpPr>
          <p:cNvPr id="10" name="四角形: 角を丸くする 9">
            <a:extLst>
              <a:ext uri="{FF2B5EF4-FFF2-40B4-BE49-F238E27FC236}">
                <a16:creationId xmlns:a16="http://schemas.microsoft.com/office/drawing/2014/main" id="{2EF78201-5CA2-4304-879F-D9157332EF3A}"/>
              </a:ext>
            </a:extLst>
          </p:cNvPr>
          <p:cNvSpPr/>
          <p:nvPr/>
        </p:nvSpPr>
        <p:spPr>
          <a:xfrm>
            <a:off x="423977" y="230424"/>
            <a:ext cx="9141256" cy="6497041"/>
          </a:xfrm>
          <a:prstGeom prst="roundRect">
            <a:avLst>
              <a:gd name="adj" fmla="val 2506"/>
            </a:avLst>
          </a:prstGeom>
          <a:noFill/>
          <a:ln w="28575">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55"/>
          </a:p>
        </p:txBody>
      </p:sp>
      <p:sp>
        <p:nvSpPr>
          <p:cNvPr id="11" name="テキスト ボックス 10">
            <a:extLst>
              <a:ext uri="{FF2B5EF4-FFF2-40B4-BE49-F238E27FC236}">
                <a16:creationId xmlns:a16="http://schemas.microsoft.com/office/drawing/2014/main" id="{01AB41BE-7B3E-434D-852E-CA1D0CC722C5}"/>
              </a:ext>
            </a:extLst>
          </p:cNvPr>
          <p:cNvSpPr txBox="1"/>
          <p:nvPr/>
        </p:nvSpPr>
        <p:spPr>
          <a:xfrm>
            <a:off x="527074" y="990375"/>
            <a:ext cx="6708642" cy="762388"/>
          </a:xfrm>
          <a:prstGeom prst="rect">
            <a:avLst/>
          </a:prstGeom>
          <a:noFill/>
        </p:spPr>
        <p:txBody>
          <a:bodyPr wrap="square" rtlCol="0">
            <a:spAutoFit/>
          </a:bodyPr>
          <a:lstStyle/>
          <a:p>
            <a:pPr algn="ctr"/>
            <a:r>
              <a:rPr kumimoji="1" lang="ja-JP" altLang="en-US" sz="2177" dirty="0">
                <a:latin typeface="+mn-ea"/>
              </a:rPr>
              <a:t>キャッチコピーいいいいいいいいいいいいいいいいいいいいいいいいいいいいいいいいいい</a:t>
            </a:r>
          </a:p>
        </p:txBody>
      </p:sp>
      <p:sp>
        <p:nvSpPr>
          <p:cNvPr id="2" name="テキスト ボックス 1">
            <a:extLst>
              <a:ext uri="{FF2B5EF4-FFF2-40B4-BE49-F238E27FC236}">
                <a16:creationId xmlns:a16="http://schemas.microsoft.com/office/drawing/2014/main" id="{B1B6225E-7CF4-4090-8172-4B0F2AC8FE6C}"/>
              </a:ext>
            </a:extLst>
          </p:cNvPr>
          <p:cNvSpPr txBox="1"/>
          <p:nvPr/>
        </p:nvSpPr>
        <p:spPr>
          <a:xfrm>
            <a:off x="7629427" y="468864"/>
            <a:ext cx="1852596" cy="794064"/>
          </a:xfrm>
          <a:prstGeom prst="rect">
            <a:avLst/>
          </a:prstGeom>
          <a:ln w="28575"/>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en-US" altLang="ja-JP" sz="1520" dirty="0"/>
              <a:t>SDGs</a:t>
            </a:r>
            <a:r>
              <a:rPr kumimoji="1" lang="ja-JP" altLang="en-US" sz="1520" dirty="0"/>
              <a:t>の目標の</a:t>
            </a:r>
            <a:endParaRPr kumimoji="1" lang="en-US" altLang="ja-JP" sz="1520" dirty="0"/>
          </a:p>
          <a:p>
            <a:r>
              <a:rPr kumimoji="1" lang="ja-JP" altLang="en-US" sz="1520" dirty="0"/>
              <a:t>番号を記入してください。</a:t>
            </a:r>
            <a:endParaRPr kumimoji="1" lang="en-US" altLang="ja-JP" sz="1520" dirty="0"/>
          </a:p>
        </p:txBody>
      </p:sp>
    </p:spTree>
    <p:extLst>
      <p:ext uri="{BB962C8B-B14F-4D97-AF65-F5344CB8AC3E}">
        <p14:creationId xmlns:p14="http://schemas.microsoft.com/office/powerpoint/2010/main" val="392043113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148</TotalTime>
  <Words>36</Words>
  <Application>Microsoft Office PowerPoint</Application>
  <PresentationFormat>A4 210 x 297 mm</PresentationFormat>
  <Paragraphs>4</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游ゴシック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妹尾 美千代</dc:creator>
  <cp:lastModifiedBy>妹尾 美千代</cp:lastModifiedBy>
  <cp:revision>8</cp:revision>
  <dcterms:created xsi:type="dcterms:W3CDTF">2020-12-19T02:19:00Z</dcterms:created>
  <dcterms:modified xsi:type="dcterms:W3CDTF">2020-12-25T06:35:12Z</dcterms:modified>
</cp:coreProperties>
</file>